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75"/>
    <p:restoredTop sz="96327"/>
  </p:normalViewPr>
  <p:slideViewPr>
    <p:cSldViewPr snapToGrid="0">
      <p:cViewPr varScale="1">
        <p:scale>
          <a:sx n="148" d="100"/>
          <a:sy n="148" d="100"/>
        </p:scale>
        <p:origin x="1352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9F885-EEC7-5D98-6BDF-EF7C1BBBB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391DFA-7CC1-B537-1B1E-57725E3BF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68950-0E41-0D99-BAC0-FD15D6D65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014DC-A54B-9EC4-CED1-D659A93E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939BE-6F70-4D57-715D-556B05C43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69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63124-EDA2-8E8A-6898-1E5A5C693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6F172E-FD25-BD47-B283-97E882096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A83BD-1945-E0D7-738A-A38621356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B898E-9B1C-E257-5BA3-425378F5F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77E11-5D2B-2A08-86D6-2F4528C1D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2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F69AFC-DD90-E4F7-4CD2-8A056443DF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1248F4-ACD6-9575-A2E5-C1D8B4E28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131DF-3A02-7BDF-408C-F7D0991CB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983D3-8CE0-FC6A-60D7-6B94827E9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9B775-76BE-65A9-01CF-9C89992F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7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B254E-591E-9E4F-5710-539A988F0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7DD8B-05CF-2C6E-B404-20982B2E2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EF06D-DC35-4AD3-F99F-196BD728B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C6AF8-0E3C-7E0D-57BA-A30F16DC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6FC33-488F-7241-95DF-0B8F8E1D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46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74CAE-477B-B18D-B3D9-74376B127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CB7DD-4542-FBAF-CA61-D24E33F7F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707E9-C80D-B84A-8887-FA1764EF6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2D5FB-F6C1-04BF-1515-AC996C8E6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03396-C0E7-DEFB-AB03-427117590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3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C0A1F-5B1B-A2DB-9543-7903D0B92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69BC4-F2BE-1E94-0F7E-1EF840096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C47D9-927D-A513-E76A-53DB99616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A6685B-8B39-F7C4-F071-010B81D4F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2635CE-B431-6AA4-F837-D530A8AF8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C86FD6-C439-9CCB-AA2E-0FA14C638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495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ABB3-F944-D334-5AEF-C1E092719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E893BC-0C45-569F-3ABA-D42E06C36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DD15B2-D0C4-8ED8-9F74-C0006B5FF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B5F3A1-4712-8F40-EAB6-38EBDDB12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B90AB-A5F6-BECC-DE55-9EE476F27A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2E423C-E6D8-2FF6-DDD0-786284CF0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645FD7-2E4F-1F10-987E-258250F2F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EFD846-B512-4108-BC5A-1383EA9FC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39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CDCAF-F09E-B027-0965-649FDF32B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99394-CAA0-B959-4A5E-FA00B3DD7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6C72CE-FF3D-5770-350E-173AA724F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71BBB7-298D-3CEB-6ABC-E90433032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20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511597-4F4A-6CAC-8725-21C06DD45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07E8DF-2FED-5E0A-22DF-98E1C3F35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66ED21-458B-1979-32A7-EAFBEA845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83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540CF-4A44-15CF-BFB6-0724F66EB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F6C3E-1103-9AA9-22F8-6B4E5080D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769DFA-BC4D-B0C5-99ED-1B0258A56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C48B8D-62AC-8E5B-BA66-777B6C620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09DA6-B2BE-7BBC-D3B9-FF3F84B2E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794758-9B1B-6680-6228-3CB91D4CA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34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B7D3-2ABE-21A5-00CC-73628E04F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ACB47D-3CB2-9736-5A76-99D899ABCB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CEA26-8A29-AE11-9CC4-169E862846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E25C17-D04D-90FC-0051-85BFAC597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7DC79-7F40-D0D4-A30B-26740B7D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90C9F-14BB-E0A8-3F89-68CDD5A13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9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77CD24-34D2-2FDC-5416-1B4FE2634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35CC4-9942-480A-1707-BA1BE7AF8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E059B-3E86-AF3C-6AF3-BBC167CC7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597A9-D7EE-1B44-866A-5D4F590F5ED1}" type="datetimeFigureOut">
              <a:rPr lang="en-US" smtClean="0"/>
              <a:t>10/6/25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5FD40-3951-A716-3EAE-2CA177A08F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5893D-DDCA-A445-C15D-76E370145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12B77-A992-124C-831B-402D2B9B7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9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4CB24F-777C-AE06-AA5D-75C11CFE2DB6}"/>
              </a:ext>
            </a:extLst>
          </p:cNvPr>
          <p:cNvSpPr txBox="1"/>
          <p:nvPr/>
        </p:nvSpPr>
        <p:spPr>
          <a:xfrm>
            <a:off x="575764" y="5956737"/>
            <a:ext cx="5334842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3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ctr"/>
            <a:r>
              <a:rPr sz="3200" b="1" dirty="0"/>
              <a:t>Location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FFBA6A-6A7F-FCED-2B67-34846F956FB1}"/>
              </a:ext>
            </a:extLst>
          </p:cNvPr>
          <p:cNvSpPr txBox="1"/>
          <p:nvPr/>
        </p:nvSpPr>
        <p:spPr>
          <a:xfrm>
            <a:off x="6328530" y="5956737"/>
            <a:ext cx="5287705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 sz="3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ctr"/>
            <a:r>
              <a:rPr sz="3200" b="1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882787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Van Voorst</dc:creator>
  <cp:lastModifiedBy>Kyle Van Voorst</cp:lastModifiedBy>
  <cp:revision>4</cp:revision>
  <dcterms:created xsi:type="dcterms:W3CDTF">2023-09-05T19:20:42Z</dcterms:created>
  <dcterms:modified xsi:type="dcterms:W3CDTF">2025-10-06T19:29:35Z</dcterms:modified>
</cp:coreProperties>
</file>